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7" r:id="rId2"/>
    <p:sldId id="258" r:id="rId3"/>
    <p:sldId id="260" r:id="rId4"/>
    <p:sldId id="271" r:id="rId5"/>
    <p:sldId id="276" r:id="rId6"/>
    <p:sldId id="273" r:id="rId7"/>
    <p:sldId id="265" r:id="rId8"/>
    <p:sldId id="272" r:id="rId9"/>
    <p:sldId id="275"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hul gupta" initials="rg" lastIdx="3" clrIdx="0">
    <p:extLst>
      <p:ext uri="{19B8F6BF-5375-455C-9EA6-DF929625EA0E}">
        <p15:presenceInfo xmlns:p15="http://schemas.microsoft.com/office/powerpoint/2012/main" userId="d0b20cc50edac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16" autoAdjust="0"/>
  </p:normalViewPr>
  <p:slideViewPr>
    <p:cSldViewPr snapToGrid="0">
      <p:cViewPr varScale="1">
        <p:scale>
          <a:sx n="95" d="100"/>
          <a:sy n="95" d="100"/>
        </p:scale>
        <p:origin x="288" y="9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4/12/2022</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4/12/2022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2"/>
          <a:srcRect t="7813" b="7813"/>
          <a:stretch/>
        </p:blipFill>
        <p:spPr>
          <a:xfrm>
            <a:off x="-167780" y="0"/>
            <a:ext cx="12192000" cy="6858000"/>
          </a:xfrm>
        </p:spPr>
      </p:pic>
      <p:pic>
        <p:nvPicPr>
          <p:cNvPr id="8" name="Picture 7" descr="badge shape with mountains and trees">
            <a:extLst>
              <a:ext uri="{FF2B5EF4-FFF2-40B4-BE49-F238E27FC236}">
                <a16:creationId xmlns:a16="http://schemas.microsoft.com/office/drawing/2014/main" id="{426C65A7-A996-4C0A-B747-BA22BED03A5A}"/>
              </a:ext>
            </a:extLst>
          </p:cNvPr>
          <p:cNvPicPr>
            <a:picLocks noChangeAspect="1"/>
          </p:cNvPicPr>
          <p:nvPr/>
        </p:nvPicPr>
        <p:blipFill>
          <a:blip r:embed="rId3"/>
          <a:stretch>
            <a:fillRect/>
          </a:stretch>
        </p:blipFill>
        <p:spPr>
          <a:xfrm>
            <a:off x="142672" y="405863"/>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792973C2-64E0-451E-A71F-E5F611F454B4}"/>
              </a:ext>
            </a:extLst>
          </p:cNvPr>
          <p:cNvSpPr>
            <a:spLocks noGrp="1"/>
          </p:cNvSpPr>
          <p:nvPr>
            <p:ph type="title"/>
          </p:nvPr>
        </p:nvSpPr>
        <p:spPr>
          <a:xfrm>
            <a:off x="727044" y="2293019"/>
            <a:ext cx="4809839" cy="573515"/>
          </a:xfrm>
        </p:spPr>
        <p:txBody>
          <a:bodyPr/>
          <a:lstStyle/>
          <a:p>
            <a:r>
              <a:rPr lang="en-US" sz="4400" dirty="0">
                <a:latin typeface="Times New Roman" panose="02020603050405020304" pitchFamily="18" charset="0"/>
                <a:cs typeface="Times New Roman" panose="02020603050405020304" pitchFamily="18" charset="0"/>
              </a:rPr>
              <a:t>Travel world</a:t>
            </a:r>
          </a:p>
        </p:txBody>
      </p:sp>
      <p:sp>
        <p:nvSpPr>
          <p:cNvPr id="4" name="Text Placeholder 3">
            <a:extLst>
              <a:ext uri="{FF2B5EF4-FFF2-40B4-BE49-F238E27FC236}">
                <a16:creationId xmlns:a16="http://schemas.microsoft.com/office/drawing/2014/main" id="{3AA49DB4-A917-4E8C-97F7-F6F67E63E542}"/>
              </a:ext>
            </a:extLst>
          </p:cNvPr>
          <p:cNvSpPr>
            <a:spLocks noGrp="1"/>
          </p:cNvSpPr>
          <p:nvPr>
            <p:ph type="body" sz="quarter" idx="11"/>
          </p:nvPr>
        </p:nvSpPr>
        <p:spPr>
          <a:xfrm>
            <a:off x="6929308" y="5165117"/>
            <a:ext cx="4538444" cy="1520908"/>
          </a:xfrm>
        </p:spPr>
        <p:txBody>
          <a:bodyPr/>
          <a:lstStyle/>
          <a:p>
            <a:r>
              <a:rPr lang="en-GB" sz="2800" dirty="0"/>
              <a:t>NAME – Shanti Kumari</a:t>
            </a:r>
          </a:p>
          <a:p>
            <a:r>
              <a:rPr lang="en-GB" sz="2800" dirty="0"/>
              <a:t> Class – B.C.A Final Year</a:t>
            </a:r>
          </a:p>
          <a:p>
            <a:r>
              <a:rPr lang="en-GB" sz="2800" dirty="0"/>
              <a:t>Roll No  - 405                     </a:t>
            </a:r>
          </a:p>
          <a:p>
            <a:endParaRPr lang="en-GB" sz="2800" dirty="0"/>
          </a:p>
          <a:p>
            <a:endParaRPr lang="en-GB" dirty="0"/>
          </a:p>
          <a:p>
            <a:endParaRPr lang="en-GB" dirty="0"/>
          </a:p>
        </p:txBody>
      </p:sp>
    </p:spTree>
    <p:extLst>
      <p:ext uri="{BB962C8B-B14F-4D97-AF65-F5344CB8AC3E}">
        <p14:creationId xmlns:p14="http://schemas.microsoft.com/office/powerpoint/2010/main" val="1044939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093FC2-895B-482F-AB1E-B0507946E1B8}"/>
              </a:ext>
            </a:extLst>
          </p:cNvPr>
          <p:cNvSpPr>
            <a:spLocks noGrp="1"/>
          </p:cNvSpPr>
          <p:nvPr>
            <p:ph type="title"/>
          </p:nvPr>
        </p:nvSpPr>
        <p:spPr>
          <a:xfrm>
            <a:off x="3497060" y="2956705"/>
            <a:ext cx="5592232" cy="646188"/>
          </a:xfrm>
        </p:spPr>
        <p:txBody>
          <a:bodyPr/>
          <a:lstStyle/>
          <a:p>
            <a:r>
              <a:rPr lang="en-GB" b="1" i="1" dirty="0"/>
              <a:t>THANK TO ALL</a:t>
            </a:r>
            <a:br>
              <a:rPr lang="en-GB" dirty="0"/>
            </a:br>
            <a:br>
              <a:rPr lang="en-GB" dirty="0"/>
            </a:br>
            <a:endParaRPr lang="en-GB" dirty="0"/>
          </a:p>
        </p:txBody>
      </p:sp>
    </p:spTree>
    <p:extLst>
      <p:ext uri="{BB962C8B-B14F-4D97-AF65-F5344CB8AC3E}">
        <p14:creationId xmlns:p14="http://schemas.microsoft.com/office/powerpoint/2010/main" val="283383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62523"/>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54724" y="531819"/>
            <a:ext cx="10917622" cy="824015"/>
          </a:xfrm>
        </p:spPr>
        <p:txBody>
          <a:bodyPr/>
          <a:lstStyle/>
          <a:p>
            <a:r>
              <a:rPr lang="en-US" dirty="0">
                <a:latin typeface="Times New Roman" panose="02020603050405020304" pitchFamily="18" charset="0"/>
                <a:cs typeface="Times New Roman" panose="02020603050405020304" pitchFamily="18" charset="0"/>
              </a:rPr>
              <a:t>Introduction to the project</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raphic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602443">
            <a:off x="5412906"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4" name="TextBox 3">
            <a:extLst>
              <a:ext uri="{FF2B5EF4-FFF2-40B4-BE49-F238E27FC236}">
                <a16:creationId xmlns:a16="http://schemas.microsoft.com/office/drawing/2014/main" id="{D0C046D4-E175-414D-9A02-DA3522DE3603}"/>
              </a:ext>
            </a:extLst>
          </p:cNvPr>
          <p:cNvSpPr txBox="1"/>
          <p:nvPr/>
        </p:nvSpPr>
        <p:spPr>
          <a:xfrm>
            <a:off x="418930" y="1432235"/>
            <a:ext cx="11147839" cy="3093154"/>
          </a:xfrm>
          <a:prstGeom prst="rect">
            <a:avLst/>
          </a:prstGeom>
          <a:noFill/>
        </p:spPr>
        <p:txBody>
          <a:bodyPr wrap="square" rtlCol="0">
            <a:spAutoFit/>
          </a:bodyPr>
          <a:lstStyle/>
          <a:p>
            <a:pPr algn="just">
              <a:lnSpc>
                <a:spcPct val="150000"/>
              </a:lnSpc>
            </a:pPr>
            <a:r>
              <a:rPr lang="en-GB" sz="2000" b="1" dirty="0">
                <a:solidFill>
                  <a:schemeClr val="bg1"/>
                </a:solidFill>
              </a:rPr>
              <a:t>The Project travel world deal with the tool and travel services, package, online reservations system etc. This is an online hotel where anyone can search for there all the requirement and choose the best and suitable package with in their budgets.</a:t>
            </a:r>
          </a:p>
          <a:p>
            <a:pPr algn="just">
              <a:lnSpc>
                <a:spcPct val="150000"/>
              </a:lnSpc>
            </a:pPr>
            <a:endParaRPr lang="en-GB" sz="2000" b="1" dirty="0">
              <a:solidFill>
                <a:schemeClr val="bg1"/>
              </a:solidFill>
            </a:endParaRPr>
          </a:p>
          <a:p>
            <a:pPr algn="just">
              <a:lnSpc>
                <a:spcPct val="150000"/>
              </a:lnSpc>
            </a:pPr>
            <a:r>
              <a:rPr lang="en-GB" b="1" dirty="0">
                <a:solidFill>
                  <a:schemeClr val="bg1"/>
                </a:solidFill>
              </a:rPr>
              <a:t>     </a:t>
            </a:r>
          </a:p>
          <a:p>
            <a:pPr algn="just"/>
            <a:endParaRPr lang="en-GB" sz="2400" dirty="0">
              <a:solidFill>
                <a:schemeClr val="bg1"/>
              </a:solidFill>
            </a:endParaRPr>
          </a:p>
          <a:p>
            <a:r>
              <a:rPr lang="en-GB" sz="2400" dirty="0">
                <a:solidFill>
                  <a:schemeClr val="bg1"/>
                </a:solidFill>
              </a:rPr>
              <a:t>     </a:t>
            </a:r>
          </a:p>
        </p:txBody>
      </p:sp>
    </p:spTree>
    <p:extLst>
      <p:ext uri="{BB962C8B-B14F-4D97-AF65-F5344CB8AC3E}">
        <p14:creationId xmlns:p14="http://schemas.microsoft.com/office/powerpoint/2010/main" val="140438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C4565B-B57F-4841-809B-6CF20FD27426}"/>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34688">
                <a:schemeClr val="tx2">
                  <a:lumMod val="60000"/>
                  <a:lumOff val="40000"/>
                </a:schemeClr>
              </a:gs>
              <a:gs pos="46250">
                <a:srgbClr val="E4B3BF"/>
              </a:gs>
              <a:gs pos="1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BD0F85F-7896-4180-83E4-58766F4E66E6}"/>
              </a:ext>
            </a:extLst>
          </p:cNvPr>
          <p:cNvSpPr txBox="1"/>
          <p:nvPr/>
        </p:nvSpPr>
        <p:spPr>
          <a:xfrm>
            <a:off x="1441939" y="447836"/>
            <a:ext cx="6096000" cy="5299977"/>
          </a:xfrm>
          <a:prstGeom prst="rect">
            <a:avLst/>
          </a:prstGeom>
          <a:noFill/>
        </p:spPr>
        <p:txBody>
          <a:bodyPr wrap="square">
            <a:spAutoFit/>
          </a:bodyPr>
          <a:lstStyle/>
          <a:p>
            <a:pPr algn="just">
              <a:lnSpc>
                <a:spcPct val="150000"/>
              </a:lnSpc>
            </a:pPr>
            <a:r>
              <a:rPr lang="en-GB" sz="2800" b="1" dirty="0">
                <a:solidFill>
                  <a:schemeClr val="bg1"/>
                </a:solidFill>
                <a:latin typeface="Times New Roman" panose="02020603050405020304" pitchFamily="18" charset="0"/>
                <a:cs typeface="Times New Roman" panose="02020603050405020304" pitchFamily="18" charset="0"/>
              </a:rPr>
              <a:t>Objective of project  :- </a:t>
            </a:r>
            <a:r>
              <a:rPr lang="en-GB" sz="2000" b="1" dirty="0">
                <a:solidFill>
                  <a:schemeClr val="bg1"/>
                </a:solidFill>
                <a:latin typeface="Times New Roman" panose="02020603050405020304" pitchFamily="18" charset="0"/>
                <a:cs typeface="Times New Roman" panose="02020603050405020304" pitchFamily="18" charset="0"/>
              </a:rPr>
              <a:t>T</a:t>
            </a:r>
            <a:r>
              <a:rPr lang="en-GB" sz="2000" dirty="0">
                <a:solidFill>
                  <a:schemeClr val="bg1"/>
                </a:solidFill>
                <a:latin typeface="Times New Roman" panose="02020603050405020304" pitchFamily="18" charset="0"/>
                <a:cs typeface="Times New Roman" panose="02020603050405020304" pitchFamily="18" charset="0"/>
              </a:rPr>
              <a:t>he main objective of this website is to provide traveling online registration all type of purpose. Our objective also given below:-</a:t>
            </a:r>
          </a:p>
          <a:p>
            <a:pPr marL="285750" indent="-285750" algn="just">
              <a:lnSpc>
                <a:spcPct val="150000"/>
              </a:lnSpc>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To manage all the travel requirements of the companies while providing ease and short of convenience to the customers while proving  ease and sort of convenience to the customers.</a:t>
            </a:r>
          </a:p>
          <a:p>
            <a:pPr marL="285750" indent="-285750" algn="just">
              <a:lnSpc>
                <a:spcPct val="150000"/>
              </a:lnSpc>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To add value to the travel sector of different companies.</a:t>
            </a:r>
          </a:p>
          <a:p>
            <a:pPr marL="285750" indent="-285750" algn="just">
              <a:lnSpc>
                <a:spcPct val="150000"/>
              </a:lnSpc>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To offer the traveling services are very reasonable prices</a:t>
            </a:r>
            <a:r>
              <a:rPr lang="en-GB" sz="18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47837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F76F8F26-B7EF-4A84-A123-17B008631801}"/>
              </a:ext>
            </a:extLst>
          </p:cNvPr>
          <p:cNvPicPr>
            <a:picLocks noGrp="1" noChangeAspect="1"/>
          </p:cNvPicPr>
          <p:nvPr>
            <p:ph type="pic" sz="quarter" idx="12"/>
          </p:nvPr>
        </p:nvPicPr>
        <p:blipFill>
          <a:blip r:embed="rId2"/>
          <a:srcRect t="5725" b="5725"/>
          <a:stretch>
            <a:fillRect/>
          </a:stretch>
        </p:blipFill>
        <p:spPr>
          <a:xfrm>
            <a:off x="0" y="938047"/>
            <a:ext cx="12192000" cy="5817477"/>
          </a:xfrm>
          <a:solidFill>
            <a:schemeClr val="tx2">
              <a:lumMod val="60000"/>
              <a:lumOff val="40000"/>
            </a:schemeClr>
          </a:solidFill>
          <a:ln>
            <a:solidFill>
              <a:schemeClr val="bg2"/>
            </a:solidFill>
          </a:ln>
        </p:spPr>
      </p:pic>
      <p:sp>
        <p:nvSpPr>
          <p:cNvPr id="3" name="Text Placeholder 2">
            <a:extLst>
              <a:ext uri="{FF2B5EF4-FFF2-40B4-BE49-F238E27FC236}">
                <a16:creationId xmlns:a16="http://schemas.microsoft.com/office/drawing/2014/main" id="{DD57AEAA-E4F9-4EDF-8754-C9DB5E838E0B}"/>
              </a:ext>
            </a:extLst>
          </p:cNvPr>
          <p:cNvSpPr>
            <a:spLocks noGrp="1"/>
          </p:cNvSpPr>
          <p:nvPr>
            <p:ph type="body" sz="quarter" idx="11"/>
          </p:nvPr>
        </p:nvSpPr>
        <p:spPr>
          <a:xfrm>
            <a:off x="-2292801" y="397684"/>
            <a:ext cx="6541607" cy="595544"/>
          </a:xfrm>
        </p:spPr>
        <p:txBody>
          <a:bodyPr/>
          <a:lstStyle/>
          <a:p>
            <a:r>
              <a:rPr lang="en-GB" sz="2000" i="0" dirty="0">
                <a:solidFill>
                  <a:schemeClr val="tx1"/>
                </a:solidFill>
                <a:latin typeface="Times New Roman" panose="02020603050405020304" pitchFamily="18" charset="0"/>
                <a:cs typeface="Times New Roman" panose="02020603050405020304" pitchFamily="18" charset="0"/>
              </a:rPr>
              <a:t>First click the open home of website </a:t>
            </a:r>
          </a:p>
        </p:txBody>
      </p:sp>
      <p:sp>
        <p:nvSpPr>
          <p:cNvPr id="4" name="Title 3">
            <a:extLst>
              <a:ext uri="{FF2B5EF4-FFF2-40B4-BE49-F238E27FC236}">
                <a16:creationId xmlns:a16="http://schemas.microsoft.com/office/drawing/2014/main" id="{939C6019-6223-44B5-A13B-5CA2C6DB80D1}"/>
              </a:ext>
            </a:extLst>
          </p:cNvPr>
          <p:cNvSpPr>
            <a:spLocks noGrp="1"/>
          </p:cNvSpPr>
          <p:nvPr>
            <p:ph type="title"/>
          </p:nvPr>
        </p:nvSpPr>
        <p:spPr>
          <a:xfrm>
            <a:off x="812058" y="0"/>
            <a:ext cx="5880404" cy="591127"/>
          </a:xfrm>
        </p:spPr>
        <p:txBody>
          <a:bodyPr/>
          <a:lstStyle/>
          <a:p>
            <a:r>
              <a:rPr lang="en-GB" sz="2400" b="1" dirty="0">
                <a:solidFill>
                  <a:schemeClr val="bg1"/>
                </a:solidFill>
                <a:latin typeface="Times New Roman" panose="02020603050405020304" pitchFamily="18" charset="0"/>
                <a:cs typeface="Times New Roman" panose="02020603050405020304" pitchFamily="18" charset="0"/>
              </a:rPr>
              <a:t>Tour </a:t>
            </a:r>
            <a:r>
              <a:rPr lang="en-GB" sz="2400" b="1" dirty="0">
                <a:solidFill>
                  <a:schemeClr val="tx1"/>
                </a:solidFill>
                <a:latin typeface="Times New Roman" panose="02020603050405020304" pitchFamily="18" charset="0"/>
                <a:cs typeface="Times New Roman" panose="02020603050405020304" pitchFamily="18" charset="0"/>
              </a:rPr>
              <a:t>module</a:t>
            </a:r>
          </a:p>
        </p:txBody>
      </p:sp>
    </p:spTree>
    <p:extLst>
      <p:ext uri="{BB962C8B-B14F-4D97-AF65-F5344CB8AC3E}">
        <p14:creationId xmlns:p14="http://schemas.microsoft.com/office/powerpoint/2010/main" val="9900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E23F170-4F8E-4C1C-B988-1758D4435BEA}"/>
              </a:ext>
            </a:extLst>
          </p:cNvPr>
          <p:cNvPicPr>
            <a:picLocks noGrp="1" noChangeAspect="1"/>
          </p:cNvPicPr>
          <p:nvPr>
            <p:ph type="pic" sz="quarter" idx="12"/>
          </p:nvPr>
        </p:nvPicPr>
        <p:blipFill>
          <a:blip r:embed="rId2"/>
          <a:srcRect t="11524" b="11524"/>
          <a:stretch>
            <a:fillRect/>
          </a:stretch>
        </p:blipFill>
        <p:spPr>
          <a:xfrm>
            <a:off x="0" y="335666"/>
            <a:ext cx="12083970" cy="6522334"/>
          </a:xfrm>
          <a:solidFill>
            <a:schemeClr val="tx2">
              <a:lumMod val="40000"/>
              <a:lumOff val="60000"/>
            </a:schemeClr>
          </a:solidFill>
        </p:spPr>
      </p:pic>
      <p:sp>
        <p:nvSpPr>
          <p:cNvPr id="4" name="Title 3">
            <a:extLst>
              <a:ext uri="{FF2B5EF4-FFF2-40B4-BE49-F238E27FC236}">
                <a16:creationId xmlns:a16="http://schemas.microsoft.com/office/drawing/2014/main" id="{D516CD4F-0A06-4C96-8FBC-21EE59DA3613}"/>
              </a:ext>
            </a:extLst>
          </p:cNvPr>
          <p:cNvSpPr>
            <a:spLocks noGrp="1"/>
          </p:cNvSpPr>
          <p:nvPr>
            <p:ph type="title"/>
          </p:nvPr>
        </p:nvSpPr>
        <p:spPr>
          <a:xfrm>
            <a:off x="258967" y="1"/>
            <a:ext cx="9579514" cy="682906"/>
          </a:xfrm>
        </p:spPr>
        <p:txBody>
          <a:bodyPr/>
          <a:lstStyle/>
          <a:p>
            <a:r>
              <a:rPr lang="en-GB" sz="2400" dirty="0">
                <a:solidFill>
                  <a:schemeClr val="tx1"/>
                </a:solidFill>
              </a:rPr>
              <a:t>Click to open  Package page  </a:t>
            </a:r>
          </a:p>
        </p:txBody>
      </p:sp>
    </p:spTree>
    <p:extLst>
      <p:ext uri="{BB962C8B-B14F-4D97-AF65-F5344CB8AC3E}">
        <p14:creationId xmlns:p14="http://schemas.microsoft.com/office/powerpoint/2010/main" val="10244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29507D-8C0F-4ADE-9035-11B59A8F6CCB}"/>
              </a:ext>
            </a:extLst>
          </p:cNvPr>
          <p:cNvSpPr>
            <a:spLocks noGrp="1"/>
          </p:cNvSpPr>
          <p:nvPr>
            <p:ph type="title"/>
          </p:nvPr>
        </p:nvSpPr>
        <p:spPr>
          <a:xfrm>
            <a:off x="414831" y="-122162"/>
            <a:ext cx="8972237" cy="677747"/>
          </a:xfrm>
        </p:spPr>
        <p:txBody>
          <a:bodyPr/>
          <a:lstStyle/>
          <a:p>
            <a:r>
              <a:rPr lang="en-GB" dirty="0"/>
              <a:t>Create new package</a:t>
            </a:r>
          </a:p>
        </p:txBody>
      </p:sp>
      <p:pic>
        <p:nvPicPr>
          <p:cNvPr id="5" name="Picture 4">
            <a:extLst>
              <a:ext uri="{FF2B5EF4-FFF2-40B4-BE49-F238E27FC236}">
                <a16:creationId xmlns:a16="http://schemas.microsoft.com/office/drawing/2014/main" id="{5225F120-BF44-4B47-9523-D5C7E89521C5}"/>
              </a:ext>
            </a:extLst>
          </p:cNvPr>
          <p:cNvPicPr>
            <a:picLocks noChangeAspect="1"/>
          </p:cNvPicPr>
          <p:nvPr/>
        </p:nvPicPr>
        <p:blipFill>
          <a:blip r:embed="rId2"/>
          <a:stretch>
            <a:fillRect/>
          </a:stretch>
        </p:blipFill>
        <p:spPr>
          <a:xfrm>
            <a:off x="335666" y="370390"/>
            <a:ext cx="11516810" cy="6192456"/>
          </a:xfrm>
          <a:prstGeom prst="rect">
            <a:avLst/>
          </a:prstGeom>
        </p:spPr>
      </p:pic>
    </p:spTree>
    <p:extLst>
      <p:ext uri="{BB962C8B-B14F-4D97-AF65-F5344CB8AC3E}">
        <p14:creationId xmlns:p14="http://schemas.microsoft.com/office/powerpoint/2010/main" val="1722793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058E01-1392-415A-AB6D-F59B8F1D7A7A}"/>
              </a:ext>
            </a:extLst>
          </p:cNvPr>
          <p:cNvPicPr>
            <a:picLocks noChangeAspect="1"/>
          </p:cNvPicPr>
          <p:nvPr/>
        </p:nvPicPr>
        <p:blipFill>
          <a:blip r:embed="rId2"/>
          <a:stretch>
            <a:fillRect/>
          </a:stretch>
        </p:blipFill>
        <p:spPr>
          <a:xfrm>
            <a:off x="358816" y="843256"/>
            <a:ext cx="11349434" cy="5754414"/>
          </a:xfrm>
          <a:prstGeom prst="rect">
            <a:avLst/>
          </a:prstGeom>
        </p:spPr>
      </p:pic>
      <p:sp>
        <p:nvSpPr>
          <p:cNvPr id="10" name="TextBox 9">
            <a:extLst>
              <a:ext uri="{FF2B5EF4-FFF2-40B4-BE49-F238E27FC236}">
                <a16:creationId xmlns:a16="http://schemas.microsoft.com/office/drawing/2014/main" id="{CA99979F-8C9B-49D1-A8EA-AD35265DCFF8}"/>
              </a:ext>
            </a:extLst>
          </p:cNvPr>
          <p:cNvSpPr txBox="1"/>
          <p:nvPr/>
        </p:nvSpPr>
        <p:spPr>
          <a:xfrm flipH="1">
            <a:off x="337379" y="331075"/>
            <a:ext cx="10346053"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After create a new package see in this list. </a:t>
            </a:r>
          </a:p>
        </p:txBody>
      </p:sp>
    </p:spTree>
    <p:extLst>
      <p:ext uri="{BB962C8B-B14F-4D97-AF65-F5344CB8AC3E}">
        <p14:creationId xmlns:p14="http://schemas.microsoft.com/office/powerpoint/2010/main" val="3616238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916BAF-70AC-45CD-A6DB-D4987AB4D7BE}"/>
              </a:ext>
            </a:extLst>
          </p:cNvPr>
          <p:cNvSpPr>
            <a:spLocks noGrp="1"/>
          </p:cNvSpPr>
          <p:nvPr>
            <p:ph type="title"/>
          </p:nvPr>
        </p:nvSpPr>
        <p:spPr>
          <a:xfrm>
            <a:off x="96690" y="-113420"/>
            <a:ext cx="11072879" cy="1265101"/>
          </a:xfrm>
        </p:spPr>
        <p:txBody>
          <a:bodyPr/>
          <a:lstStyle/>
          <a:p>
            <a:r>
              <a:rPr lang="en-GB" dirty="0">
                <a:solidFill>
                  <a:schemeClr val="tx1"/>
                </a:solidFill>
              </a:rPr>
              <a:t>Update the package details</a:t>
            </a:r>
          </a:p>
        </p:txBody>
      </p:sp>
      <p:pic>
        <p:nvPicPr>
          <p:cNvPr id="7" name="Picture 6">
            <a:extLst>
              <a:ext uri="{FF2B5EF4-FFF2-40B4-BE49-F238E27FC236}">
                <a16:creationId xmlns:a16="http://schemas.microsoft.com/office/drawing/2014/main" id="{029A07DA-D9C8-4497-A39C-75F1C7542DD1}"/>
              </a:ext>
            </a:extLst>
          </p:cNvPr>
          <p:cNvPicPr>
            <a:picLocks noChangeAspect="1"/>
          </p:cNvPicPr>
          <p:nvPr/>
        </p:nvPicPr>
        <p:blipFill>
          <a:blip r:embed="rId2"/>
          <a:stretch>
            <a:fillRect/>
          </a:stretch>
        </p:blipFill>
        <p:spPr>
          <a:xfrm>
            <a:off x="312517" y="405114"/>
            <a:ext cx="11586258" cy="6041985"/>
          </a:xfrm>
          <a:prstGeom prst="rect">
            <a:avLst/>
          </a:prstGeom>
        </p:spPr>
      </p:pic>
    </p:spTree>
    <p:extLst>
      <p:ext uri="{BB962C8B-B14F-4D97-AF65-F5344CB8AC3E}">
        <p14:creationId xmlns:p14="http://schemas.microsoft.com/office/powerpoint/2010/main" val="1445879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96E4E-4D72-461D-B48F-454FD028608E}"/>
              </a:ext>
            </a:extLst>
          </p:cNvPr>
          <p:cNvSpPr>
            <a:spLocks noGrp="1"/>
          </p:cNvSpPr>
          <p:nvPr>
            <p:ph type="title"/>
          </p:nvPr>
        </p:nvSpPr>
        <p:spPr>
          <a:xfrm>
            <a:off x="821803" y="-133736"/>
            <a:ext cx="11123270" cy="480978"/>
          </a:xfrm>
        </p:spPr>
        <p:txBody>
          <a:bodyPr/>
          <a:lstStyle/>
          <a:p>
            <a:r>
              <a:rPr lang="en-GB" dirty="0"/>
              <a:t>Check details of the package </a:t>
            </a:r>
          </a:p>
        </p:txBody>
      </p:sp>
      <p:pic>
        <p:nvPicPr>
          <p:cNvPr id="5" name="Picture 4">
            <a:extLst>
              <a:ext uri="{FF2B5EF4-FFF2-40B4-BE49-F238E27FC236}">
                <a16:creationId xmlns:a16="http://schemas.microsoft.com/office/drawing/2014/main" id="{5A183A4A-2A87-4C8D-8F43-5580196C6DB7}"/>
              </a:ext>
            </a:extLst>
          </p:cNvPr>
          <p:cNvPicPr>
            <a:picLocks noChangeAspect="1"/>
          </p:cNvPicPr>
          <p:nvPr/>
        </p:nvPicPr>
        <p:blipFill>
          <a:blip r:embed="rId2"/>
          <a:stretch>
            <a:fillRect/>
          </a:stretch>
        </p:blipFill>
        <p:spPr>
          <a:xfrm>
            <a:off x="347240" y="474561"/>
            <a:ext cx="11458937" cy="6041985"/>
          </a:xfrm>
          <a:prstGeom prst="rect">
            <a:avLst/>
          </a:prstGeom>
        </p:spPr>
      </p:pic>
    </p:spTree>
    <p:extLst>
      <p:ext uri="{BB962C8B-B14F-4D97-AF65-F5344CB8AC3E}">
        <p14:creationId xmlns:p14="http://schemas.microsoft.com/office/powerpoint/2010/main" val="3908784252"/>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potx" id="{2B636416-54E8-4E16-AB0B-F5AA070CFAB6}" vid="{7616B98B-7AA4-4FDC-BC10-3C21D4B138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Road trip photo album</Template>
  <TotalTime>320</TotalTime>
  <Words>190</Words>
  <Application>Microsoft Office PowerPoint</Application>
  <PresentationFormat>Widescreen</PresentationFormat>
  <Paragraphs>23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Franklin Gothic Book</vt:lpstr>
      <vt:lpstr>Rockwell Extra Bold</vt:lpstr>
      <vt:lpstr>Times New Roman</vt:lpstr>
      <vt:lpstr>Office Theme</vt:lpstr>
      <vt:lpstr>Travel world</vt:lpstr>
      <vt:lpstr>Introduction to the project</vt:lpstr>
      <vt:lpstr>PowerPoint Presentation</vt:lpstr>
      <vt:lpstr>Tour module</vt:lpstr>
      <vt:lpstr>Click to open  Package page  </vt:lpstr>
      <vt:lpstr>Create new package</vt:lpstr>
      <vt:lpstr>PowerPoint Presentation</vt:lpstr>
      <vt:lpstr>Update the package details</vt:lpstr>
      <vt:lpstr>Check details of the package </vt:lpstr>
      <vt:lpstr>THANK TO ALL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world</dc:title>
  <dc:creator>rahul gupta</dc:creator>
  <cp:lastModifiedBy>rahul gupta</cp:lastModifiedBy>
  <cp:revision>67</cp:revision>
  <dcterms:created xsi:type="dcterms:W3CDTF">2022-04-06T08:22:04Z</dcterms:created>
  <dcterms:modified xsi:type="dcterms:W3CDTF">2022-04-12T05:57:35Z</dcterms:modified>
</cp:coreProperties>
</file>